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13452475" cy="6858000"/>
  <p:notesSz cx="6858000" cy="9144000"/>
  <p:embeddedFontLst>
    <p:embeddedFont>
      <p:font typeface="Courgette" panose="02000603070400060004" pitchFamily="2" charset="0"/>
      <p:regular r:id="rId5"/>
    </p:embeddedFont>
    <p:embeddedFont>
      <p:font typeface="Play" pitchFamily="2" charset="0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s38ZG9etL41OraN3RGmeGNs1/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font" Target="fonts/font3.fntdata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2.fntdata" /><Relationship Id="rId5" Type="http://schemas.openxmlformats.org/officeDocument/2006/relationships/font" Target="fonts/font1.fntdata" /><Relationship Id="rId19" Type="http://schemas.openxmlformats.org/officeDocument/2006/relationships/presProps" Target="presProps.xml" /><Relationship Id="rId4" Type="http://schemas.openxmlformats.org/officeDocument/2006/relationships/notesMaster" Target="notesMasters/notesMaster1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225" y="1143000"/>
            <a:ext cx="6051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143000"/>
            <a:ext cx="6051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143000"/>
            <a:ext cx="6051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924858" y="1825625"/>
            <a:ext cx="116027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4550569" y="-1800086"/>
            <a:ext cx="4351338" cy="116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8171353" y="1820699"/>
            <a:ext cx="5811838" cy="290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2285896" y="-995913"/>
            <a:ext cx="5811838" cy="853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681560" y="1122363"/>
            <a:ext cx="100893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681560" y="3602038"/>
            <a:ext cx="1008935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17851" y="1709738"/>
            <a:ext cx="1160276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17851" y="4589464"/>
            <a:ext cx="1160276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924858" y="1825625"/>
            <a:ext cx="57173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810315" y="1825625"/>
            <a:ext cx="57173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926610" y="365126"/>
            <a:ext cx="11602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926610" y="1681163"/>
            <a:ext cx="56910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926610" y="2505075"/>
            <a:ext cx="56910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810315" y="1681163"/>
            <a:ext cx="57190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810315" y="2505075"/>
            <a:ext cx="571905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719054" y="987426"/>
            <a:ext cx="6810315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6610" y="2057400"/>
            <a:ext cx="433877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719054" y="987426"/>
            <a:ext cx="6810315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926610" y="2057400"/>
            <a:ext cx="433877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924858" y="1825625"/>
            <a:ext cx="116027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11.png" /><Relationship Id="rId3" Type="http://schemas.openxmlformats.org/officeDocument/2006/relationships/image" Target="../media/image1.jpg" /><Relationship Id="rId7" Type="http://schemas.openxmlformats.org/officeDocument/2006/relationships/image" Target="../media/image5.jpg" /><Relationship Id="rId12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11" Type="http://schemas.openxmlformats.org/officeDocument/2006/relationships/image" Target="../media/image9.jpg" /><Relationship Id="rId5" Type="http://schemas.openxmlformats.org/officeDocument/2006/relationships/image" Target="../media/image3.png" /><Relationship Id="rId10" Type="http://schemas.openxmlformats.org/officeDocument/2006/relationships/image" Target="../media/image8.jpg" /><Relationship Id="rId4" Type="http://schemas.openxmlformats.org/officeDocument/2006/relationships/image" Target="../media/image2.png" /><Relationship Id="rId9" Type="http://schemas.openxmlformats.org/officeDocument/2006/relationships/image" Target="../media/image7.jpg" /><Relationship Id="rId1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11.png" /><Relationship Id="rId3" Type="http://schemas.openxmlformats.org/officeDocument/2006/relationships/image" Target="../media/image1.jpg" /><Relationship Id="rId7" Type="http://schemas.openxmlformats.org/officeDocument/2006/relationships/image" Target="../media/image5.jpg" /><Relationship Id="rId12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11" Type="http://schemas.openxmlformats.org/officeDocument/2006/relationships/image" Target="../media/image9.jpg" /><Relationship Id="rId5" Type="http://schemas.openxmlformats.org/officeDocument/2006/relationships/image" Target="../media/image3.png" /><Relationship Id="rId10" Type="http://schemas.openxmlformats.org/officeDocument/2006/relationships/image" Target="../media/image8.jpg" /><Relationship Id="rId4" Type="http://schemas.openxmlformats.org/officeDocument/2006/relationships/image" Target="../media/image2.png" /><Relationship Id="rId9" Type="http://schemas.openxmlformats.org/officeDocument/2006/relationships/image" Target="../media/image7.jpg" /><Relationship Id="rId1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89" name="Google Shape;89;p1" descr="BIENESTAR UNIVERSITARI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07" y="2792352"/>
              <a:ext cx="2025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 descr="Gestión Jurídica UNICAUC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34418" y="2741546"/>
              <a:ext cx="152955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 descr="Universidad de Cartagena - Asociación Colombiana de Endodonci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99766" y="2792352"/>
              <a:ext cx="123465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 descr="Investigación - UCundinamarca"/>
            <p:cNvPicPr preferRelativeResize="0"/>
            <p:nvPr/>
          </p:nvPicPr>
          <p:blipFill rotWithShape="1">
            <a:blip r:embed="rId6">
              <a:alphaModFix/>
            </a:blip>
            <a:srcRect l="24425" r="25101"/>
            <a:stretch/>
          </p:blipFill>
          <p:spPr>
            <a:xfrm>
              <a:off x="4885053" y="2831546"/>
              <a:ext cx="1059856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Gráfico, Logotipo, Gráfico de proyección solar&#10;&#10;Descripción generada automáticament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 descr="Texto&#10;&#10;Descripción generada automáticamente con confianza medi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Icono&#10;&#10;Descripción generada automáticamente con confianza baj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 descr="Imagen que contiene Diagrama&#10;&#10;Descripción generada automáticament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 descr="Interfaz de usuario gráfica, Aplicación, Word&#10;&#10;Descripción generada automáticament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1" descr="Imagen que contiene Gráfico&#10;&#10;Descripción generada automáticam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6085" y="2262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Logotipo&#10;&#10;Descripción generada automáticamen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081" y="226224"/>
            <a:ext cx="1531004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952500" y="1807305"/>
            <a:ext cx="10888800" cy="28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0"/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279" name="Google Shape;279;p10" descr="BIENESTAR UNIVERSITARI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307" y="2792352"/>
              <a:ext cx="2025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0" descr="Gestión Jurídica UNICAUC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34418" y="2741546"/>
              <a:ext cx="1529552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0" descr="Universidad de Cartagena - Asociación Colombiana de Endodonci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99766" y="2792352"/>
              <a:ext cx="1234653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0" descr="Investigación - UCundinamarca"/>
            <p:cNvPicPr preferRelativeResize="0"/>
            <p:nvPr/>
          </p:nvPicPr>
          <p:blipFill rotWithShape="1">
            <a:blip r:embed="rId6">
              <a:alphaModFix/>
            </a:blip>
            <a:srcRect l="24425" r="25101"/>
            <a:stretch/>
          </p:blipFill>
          <p:spPr>
            <a:xfrm>
              <a:off x="4885053" y="2831546"/>
              <a:ext cx="1059856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0" descr="Gráfico, Logotipo, Gráfico de proyección solar&#10;&#10;Descripción generada automáticamente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10" descr="Texto&#10;&#10;Descripción generada automáticamente con confianza medi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0" descr="Icono&#10;&#10;Descripción generada automáticamente con confianza baja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0" descr="Imagen que contiene Diagrama&#10;&#10;Descripción generada automáticament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10" descr="Interfaz de usuario gráfica, Aplicación, Word&#10;&#10;Descripción generada automáticament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9" name="Google Shape;289;p10" descr="Imagen que contiene Gráfico&#10;&#10;Descripción generada automáticam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6085" y="22622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" descr="Logotipo&#10;&#10;Descripción generada automáticamen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081" y="226224"/>
            <a:ext cx="1531004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1917363" cy="322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2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EDUCATIVAS SOBRE EDUCACIÓN PARA LA PAZ EN ALGUNAS ESCUELAS PUBLICAS SITUADAS EN CONTEXTOS DE VIOLENCIA URBANA </dc:title>
  <dc:creator>Zuly</dc:creator>
  <cp:lastModifiedBy>ROBERT FABIAN MARTINEZ GARCIA</cp:lastModifiedBy>
  <cp:revision>2</cp:revision>
  <dcterms:created xsi:type="dcterms:W3CDTF">2024-10-03T22:10:48Z</dcterms:created>
  <dcterms:modified xsi:type="dcterms:W3CDTF">2025-08-01T15:51:51Z</dcterms:modified>
</cp:coreProperties>
</file>